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6adf0ec60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6adf0ec60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lang="en" sz="1400">
                <a:solidFill>
                  <a:srgbClr val="595959"/>
                </a:solidFill>
              </a:rPr>
              <a:t>The jet pack could be of great value to the fire department as it can reach high buildings without going directly through the building for medical emergencies or fires.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6adf0ec60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6adf0ec60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Military can use them on missions where they need to cross a distance fast and have access to air and ground quickly.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ea4daf6f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ea4daf6f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bea4daf6f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bea4daf6f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ea4daf6f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bea4daf6f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bea4daf6f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bea4daf6f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59595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59595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</a:rPr>
              <a:t>Alexander Andrev came up with idea of an engine in a backpack</a:t>
            </a:r>
            <a:endParaRPr sz="1400">
              <a:solidFill>
                <a:srgbClr val="59595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59595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595959"/>
                </a:solidFill>
              </a:rPr>
              <a:t>Used to jump rivers in WWll(1950)</a:t>
            </a:r>
            <a:endParaRPr sz="14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ea4daf6f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bea4daf6f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 Belt was hard to learn to fly and even today, only a handful of people have flown the device.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4444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Williams developed the WR19, a small-scale turbo jet engine with a thrust of 1,900 newtons to replace the hydrogen-peroxide rocket</a:t>
            </a:r>
            <a:endParaRPr sz="14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bea4daf6f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bea4daf6f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 newer Jetlev R200x is a water-powered jetpack connected, by a hose, to a Jet Ski. More than 1,000 gallons of water a minute pump through the hose; the cascade shoots out two nozzles attached to the backpack, sending the rider into the air.</a:t>
            </a:r>
            <a:endParaRPr sz="1350">
              <a:solidFill>
                <a:schemeClr val="dk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Can be rented for $300-500 per hour.</a:t>
            </a:r>
            <a:endParaRPr sz="1350">
              <a:solidFill>
                <a:schemeClr val="dk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ea4daf6f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ea4daf6f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ea4daf6f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bea4daf6f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disadvantages make it harder to make these a </a:t>
            </a:r>
            <a:r>
              <a:rPr lang="en"/>
              <a:t>possibility</a:t>
            </a:r>
            <a:r>
              <a:rPr lang="en"/>
              <a:t> to use for real life situations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we could improve and make the disadvantages not occur when using Jet Packs then we could buy more for people to use, and not have to go in airports and planes.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beabab08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beabab08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benefits to Jet Packs could change lives and make things move a lot smoother, and make it easier to navigate from place to place.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can be used in </a:t>
            </a:r>
            <a:r>
              <a:rPr lang="en"/>
              <a:t>emergency</a:t>
            </a:r>
            <a:r>
              <a:rPr lang="en"/>
              <a:t> situations and even to help </a:t>
            </a:r>
            <a:r>
              <a:rPr lang="en"/>
              <a:t>military forces travel across places quicker and smoother.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6adf0ec60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6adf0ec60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for commuting to work.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traffic/distance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aerosociety.com/news/the-fall-and-rise-of-jetpacks/" TargetMode="External"/><Relationship Id="rId4" Type="http://schemas.openxmlformats.org/officeDocument/2006/relationships/hyperlink" Target="https://www.timetoast.com/timelines/the-history-of-jet-packs" TargetMode="External"/><Relationship Id="rId5" Type="http://schemas.openxmlformats.org/officeDocument/2006/relationships/hyperlink" Target="https://www.a2hosting.com/blog/the-key-benefits-of-using-jetpack-for-your-wordpres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Jetpacks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Everett Agresta and Grayson Hammer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811500" y="3570250"/>
            <a:ext cx="7521000" cy="12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44444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Wendell Moore’s neighbour’s son describes learning to fly the Rocket Belt like “trying to balance while standing on a beach ball on the ocean”.</a:t>
            </a:r>
            <a:endParaRPr sz="2400">
              <a:solidFill>
                <a:schemeClr val="dk2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075" y="118800"/>
            <a:ext cx="3329325" cy="187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525" y="421900"/>
            <a:ext cx="4429125" cy="5244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22"/>
          <p:cNvCxnSpPr/>
          <p:nvPr/>
        </p:nvCxnSpPr>
        <p:spPr>
          <a:xfrm flipH="1" rot="10800000">
            <a:off x="2681900" y="1915750"/>
            <a:ext cx="3371400" cy="189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628" y="3460326"/>
            <a:ext cx="1515824" cy="151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31524" y="4213550"/>
            <a:ext cx="958050" cy="7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166525" cy="2823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23"/>
          <p:cNvCxnSpPr/>
          <p:nvPr/>
        </p:nvCxnSpPr>
        <p:spPr>
          <a:xfrm>
            <a:off x="4291050" y="3179975"/>
            <a:ext cx="2694600" cy="103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23"/>
          <p:cNvSpPr txBox="1"/>
          <p:nvPr/>
        </p:nvSpPr>
        <p:spPr>
          <a:xfrm>
            <a:off x="7241125" y="3997300"/>
            <a:ext cx="19029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Military operations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46" name="Google Shape;146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jet pack provides a </a:t>
            </a:r>
            <a:r>
              <a:rPr lang="en" sz="1400"/>
              <a:t>convenient</a:t>
            </a:r>
            <a:r>
              <a:rPr lang="en" sz="1400"/>
              <a:t> way to travel and reach places over difficult terrain or up on high buildings. Regardless of the cost or slight dangers, the future development of jet packs could have a critical effect on the lives of billions of people.</a:t>
            </a:r>
            <a:endParaRPr sz="1400"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5" y="244900"/>
            <a:ext cx="2333174" cy="15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438" y="2932700"/>
            <a:ext cx="3329325" cy="187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</a:t>
            </a:r>
            <a:endParaRPr/>
          </a:p>
        </p:txBody>
      </p:sp>
      <p:sp>
        <p:nvSpPr>
          <p:cNvPr id="154" name="Google Shape;154;p25"/>
          <p:cNvSpPr txBox="1"/>
          <p:nvPr>
            <p:ph idx="2" type="body"/>
          </p:nvPr>
        </p:nvSpPr>
        <p:spPr>
          <a:xfrm>
            <a:off x="495225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00" u="sng">
                <a:solidFill>
                  <a:schemeClr val="hlink"/>
                </a:solidFill>
                <a:hlinkClick r:id="rId3"/>
              </a:rPr>
              <a:t>History of Jet Packs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00" u="sng">
                <a:solidFill>
                  <a:schemeClr val="hlink"/>
                </a:solidFill>
                <a:hlinkClick r:id="rId4"/>
              </a:rPr>
              <a:t>Timeline of Jet Packs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00" u="sng">
                <a:solidFill>
                  <a:schemeClr val="hlink"/>
                </a:solidFill>
                <a:hlinkClick r:id="rId5"/>
              </a:rPr>
              <a:t>Advantages of Jet Packs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History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Plan and Implementation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Disadvantages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Benefits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Uses of a Jet Pack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Summary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Citations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5950" y="1113250"/>
            <a:ext cx="3999898" cy="224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Alexander Andreev in 1919(Russia)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Himmelsturmer(Sky Stormer)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71" name="Google Shape;71;p15"/>
          <p:cNvCxnSpPr/>
          <p:nvPr/>
        </p:nvCxnSpPr>
        <p:spPr>
          <a:xfrm>
            <a:off x="587475" y="1366500"/>
            <a:ext cx="0" cy="80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3175" y="1366500"/>
            <a:ext cx="4824225" cy="321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750" y="2950125"/>
            <a:ext cx="2806781" cy="192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79" name="Google Shape;79;p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Rocket Belt (Wendell More)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Jet engine (1965)(5 min flight time)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325" y="164950"/>
            <a:ext cx="1774750" cy="177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Google Shape;81;p16"/>
          <p:cNvCxnSpPr/>
          <p:nvPr/>
        </p:nvCxnSpPr>
        <p:spPr>
          <a:xfrm>
            <a:off x="5172250" y="1685775"/>
            <a:ext cx="12900" cy="100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6"/>
          <p:cNvSpPr txBox="1"/>
          <p:nvPr/>
        </p:nvSpPr>
        <p:spPr>
          <a:xfrm>
            <a:off x="2618050" y="306500"/>
            <a:ext cx="32466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Used to transport </a:t>
            </a:r>
            <a:r>
              <a:rPr lang="en" sz="1800">
                <a:solidFill>
                  <a:schemeClr val="dk2"/>
                </a:solidFill>
              </a:rPr>
              <a:t>soldiers</a:t>
            </a:r>
            <a:r>
              <a:rPr lang="en" sz="1800">
                <a:solidFill>
                  <a:schemeClr val="dk2"/>
                </a:solidFill>
              </a:rPr>
              <a:t> </a:t>
            </a:r>
            <a:r>
              <a:rPr lang="en" sz="1800">
                <a:solidFill>
                  <a:schemeClr val="dk2"/>
                </a:solidFill>
              </a:rPr>
              <a:t>across</a:t>
            </a:r>
            <a:r>
              <a:rPr lang="en" sz="1800">
                <a:solidFill>
                  <a:schemeClr val="dk2"/>
                </a:solidFill>
              </a:rPr>
              <a:t> </a:t>
            </a:r>
            <a:r>
              <a:rPr lang="en" sz="1800">
                <a:solidFill>
                  <a:schemeClr val="dk2"/>
                </a:solidFill>
              </a:rPr>
              <a:t>difficult</a:t>
            </a:r>
            <a:r>
              <a:rPr lang="en" sz="1800">
                <a:solidFill>
                  <a:schemeClr val="dk2"/>
                </a:solidFill>
              </a:rPr>
              <a:t> terrain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83" name="Google Shape;83;p16"/>
          <p:cNvCxnSpPr/>
          <p:nvPr/>
        </p:nvCxnSpPr>
        <p:spPr>
          <a:xfrm>
            <a:off x="4980675" y="842875"/>
            <a:ext cx="1392000" cy="6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141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Jetpack Aviation( micro gas turbines)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JetLev ( a water propelled jet pack)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90" name="Google Shape;90;p17"/>
          <p:cNvCxnSpPr/>
          <p:nvPr/>
        </p:nvCxnSpPr>
        <p:spPr>
          <a:xfrm>
            <a:off x="587475" y="1366500"/>
            <a:ext cx="0" cy="12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7"/>
          <p:cNvCxnSpPr/>
          <p:nvPr/>
        </p:nvCxnSpPr>
        <p:spPr>
          <a:xfrm>
            <a:off x="1340950" y="2835150"/>
            <a:ext cx="919500" cy="13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7"/>
          <p:cNvSpPr txBox="1"/>
          <p:nvPr/>
        </p:nvSpPr>
        <p:spPr>
          <a:xfrm>
            <a:off x="2413700" y="4418750"/>
            <a:ext cx="21582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For Fun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0125" y="1782924"/>
            <a:ext cx="2441951" cy="3253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5211" y="730712"/>
            <a:ext cx="2068567" cy="248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and Implementation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People that live in cities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Commute to work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Military operations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Sea travel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1050" y="1017725"/>
            <a:ext cx="2279524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Disadvantages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Landing can provoke spinal injuries.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Limited operating time.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Expensive ($300,000)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Short duration of flight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high expense of the peroxide propellant.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Lasts about 5-45 </a:t>
            </a:r>
            <a:r>
              <a:rPr lang="en" sz="1600"/>
              <a:t>minutes</a:t>
            </a:r>
            <a:r>
              <a:rPr lang="en" sz="1600"/>
              <a:t>.</a:t>
            </a:r>
            <a:endParaRPr sz="160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5100" y="1467823"/>
            <a:ext cx="4102875" cy="230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Get used in the military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 increases website traffic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 provides </a:t>
            </a:r>
            <a:r>
              <a:rPr lang="en" sz="1400"/>
              <a:t>excellent security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 offers centralization site management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Skip Traffic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Less Airports for air travel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400"/>
              <a:t>Allows vertical takeoff and landing</a:t>
            </a:r>
            <a:endParaRPr sz="1400"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7175" y="1115397"/>
            <a:ext cx="4309899" cy="226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1650" y="791775"/>
            <a:ext cx="2666849" cy="266684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523600" y="191575"/>
            <a:ext cx="3946200" cy="15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Uses of a Jet Pack!!!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213" y="3588471"/>
            <a:ext cx="1234450" cy="123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426650" y="1034425"/>
            <a:ext cx="22476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Commute to work or events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7275" y="2346525"/>
            <a:ext cx="1328300" cy="1328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5" name="Google Shape;125;p21"/>
          <p:cNvCxnSpPr>
            <a:endCxn id="120" idx="1"/>
          </p:cNvCxnSpPr>
          <p:nvPr/>
        </p:nvCxnSpPr>
        <p:spPr>
          <a:xfrm flipH="1" rot="10800000">
            <a:off x="2222250" y="2125200"/>
            <a:ext cx="3869400" cy="2102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